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60" r:id="rId2"/>
    <p:sldId id="266" r:id="rId3"/>
    <p:sldId id="259" r:id="rId4"/>
    <p:sldId id="269" r:id="rId5"/>
    <p:sldId id="268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63" r:id="rId15"/>
    <p:sldId id="264" r:id="rId16"/>
    <p:sldId id="256" r:id="rId17"/>
  </p:sldIdLst>
  <p:sldSz cx="12192000" cy="6858000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C09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7-4164-9ED8-3D79A96FC0D4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7-4164-9ED8-3D79A96FC0D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57-4164-9ED8-3D79A96FC0D4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작품 소개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257-4164-9ED8-3D79A96FC0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7-4164-9ED8-3D79A96FC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4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71455610874311"/>
          <c:y val="0.13048244714050744"/>
          <c:w val="0.48388558171670187"/>
          <c:h val="0.7752924227560342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2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E-4B2F-9C6F-0FB9CBECF343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E-4B2F-9C6F-0FB9CBECF34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BE-4B2F-9C6F-0FB9CBECF343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기능 설명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BE-4B2F-9C6F-0FB9CBECF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E-4B2F-9C6F-0FB9CBECF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07-4FF2-8727-5C685AE59E10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07-4FF2-8727-5C685AE59E1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07-4FF2-8727-5C685AE59E10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제작 과정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A07-4FF2-8727-5C685AE59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07-4FF2-8727-5C685AE59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5-4515-B983-1E6D2EAE2731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5-4515-B983-1E6D2EAE273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5-4515-B983-1E6D2EAE2731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고찰 및 시연 영상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E85-4515-B983-1E6D2EAE2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85-4515-B983-1E6D2EAE2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94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403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749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85B54-BFA1-4FDC-BAC7-A2D9D4A57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8120" y="4649437"/>
            <a:ext cx="2647251" cy="1661191"/>
          </a:xfrm>
        </p:spPr>
        <p:txBody>
          <a:bodyPr/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2014136094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이우재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2014136055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박윤호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2014136069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손지훈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2016136023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김예지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066856" y="1703040"/>
            <a:ext cx="6149784" cy="763714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b="1" dirty="0" err="1">
                <a:latin typeface="+mj-ea"/>
                <a:ea typeface="+mj-ea"/>
              </a:rPr>
              <a:t>아두이노</a:t>
            </a:r>
            <a:r>
              <a:rPr lang="ko-KR" altLang="en-US" sz="4400" b="1" dirty="0">
                <a:latin typeface="+mj-ea"/>
                <a:ea typeface="+mj-ea"/>
              </a:rPr>
              <a:t> </a:t>
            </a:r>
            <a:r>
              <a:rPr lang="en-US" altLang="ko-KR" sz="4400" b="1" dirty="0">
                <a:latin typeface="+mj-ea"/>
                <a:ea typeface="+mj-ea"/>
              </a:rPr>
              <a:t>LED </a:t>
            </a:r>
            <a:r>
              <a:rPr lang="ko-KR" altLang="en-US" sz="4400" b="1" dirty="0">
                <a:latin typeface="+mj-ea"/>
                <a:ea typeface="+mj-ea"/>
              </a:rPr>
              <a:t>피아노</a:t>
            </a:r>
            <a:endParaRPr lang="en-US" altLang="ko-KR" sz="4400" b="1" dirty="0">
              <a:latin typeface="+mj-ea"/>
              <a:ea typeface="+mj-ea"/>
            </a:endParaRPr>
          </a:p>
          <a:p>
            <a:pPr algn="r"/>
            <a:r>
              <a:rPr lang="en-US" altLang="ko-KR" sz="2400" b="1" dirty="0">
                <a:latin typeface="+mj-ea"/>
                <a:ea typeface="+mj-ea"/>
              </a:rPr>
              <a:t>9</a:t>
            </a:r>
            <a:r>
              <a:rPr lang="ko-KR" altLang="en-US" sz="2400" b="1" dirty="0">
                <a:latin typeface="+mj-ea"/>
                <a:ea typeface="+mj-ea"/>
              </a:rPr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8448" y="3464169"/>
            <a:ext cx="526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결과 보고서</a:t>
            </a:r>
          </a:p>
        </p:txBody>
      </p: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95" y="2462173"/>
            <a:ext cx="3840000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2462173"/>
            <a:ext cx="2612303" cy="28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055" y="2462173"/>
            <a:ext cx="29760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07" y="2338827"/>
            <a:ext cx="2532315" cy="3376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92" y="2338827"/>
            <a:ext cx="2532315" cy="3376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74" y="2338827"/>
            <a:ext cx="2695304" cy="3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고찰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716055" y="907453"/>
            <a:ext cx="7140122" cy="5757116"/>
            <a:chOff x="3155670" y="1118468"/>
            <a:chExt cx="7140122" cy="57571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0" y="1118468"/>
              <a:ext cx="2972567" cy="278531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이우재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태어나서 팀 단위로 무언가를 설계하고 실제로 구현해보는 것은 처음 해보았다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처음인만큼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막막하고 답답했지만 실제로 구현하는 과정이 생각보다 재미있었고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작품을 완성하고 나니 매우 뿌듯했고 앞으로 이 경험이 다른 설계를 할 때 도움이 많이 될 것 같다는 생각이 들었다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1" y="4163540"/>
              <a:ext cx="2972566" cy="2712044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손지훈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PBL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이 끝난 후로 계속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머릿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속에 팀 프로젝트가 걱정이 되었는데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힘들고 부족하지만</a:t>
              </a:r>
              <a:endParaRPr lang="en-US" altLang="ko-KR" sz="14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결국엔 완성하여서 뿌듯하고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같이 고생한 팀원들에게 너무 너무너무 고맙다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4" y="4163538"/>
              <a:ext cx="3028477" cy="271204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</a:rPr>
                <a:t>김예지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아두이노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관련 지식이 너무 부족해서 프로젝트를 하는 데에 있어 부담이 컸는데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팀원들과 함께 노력해가니 생각하던 결과물을 만들어낼 수 있었다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아이디어를 내는 것 부터 기능 구현과 디자인까지 모두 우리가 직접 하는 것이 처음이라 많이 미숙 했지만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완성품을 만들어서 뿌듯하다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5" y="1118470"/>
              <a:ext cx="3028477" cy="27853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박윤호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처음 팀 프로젝트에 대해서 들었을 때는 정말 막막하고 전문적인 지식이 없는 우리가 과연 완성할 수 있을까 했는데 그래도 괜찮은 작품이 나온 것 같아서 뿌듯했다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그리고 같이 노력한 팀원들에게 고맙다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시연 영상</a:t>
            </a: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2056633" y="1136056"/>
            <a:ext cx="8151236" cy="596030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https://www.youtube.com/watch?v=UHIZqET09bg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057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>
                <a:latin typeface="+mn-ea"/>
              </a:rPr>
              <a:t>재료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C23696-778E-43C0-A762-1F8D4A59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4901"/>
              </p:ext>
            </p:extLst>
          </p:nvPr>
        </p:nvGraphicFramePr>
        <p:xfrm>
          <a:off x="1970522" y="1427886"/>
          <a:ext cx="8509908" cy="3346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7477">
                  <a:extLst>
                    <a:ext uri="{9D8B030D-6E8A-4147-A177-3AD203B41FA5}">
                      <a16:colId xmlns:a16="http://schemas.microsoft.com/office/drawing/2014/main" val="2351429631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75834289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055999133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2278508095"/>
                    </a:ext>
                  </a:extLst>
                </a:gridCol>
              </a:tblGrid>
              <a:tr h="452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1439"/>
                  </a:ext>
                </a:extLst>
              </a:tr>
              <a:tr h="11314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MIDI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악기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(Music Instrument Shield)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소리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32,800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54616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택트버튼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스위치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9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연주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2,970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710749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미니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2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 센서와 연결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1,320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238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ED45C2-ED38-463F-8011-6C32D430E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397" r="976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1976175"/>
            <a:ext cx="1048297" cy="814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A994B-8ED7-4FC7-B5B6-92AA9122D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686" b="89416" l="8955" r="94030">
                        <a14:foregroundMark x1="26866" y1="51460" x2="27612" y2="68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85" y="2121567"/>
            <a:ext cx="1056194" cy="20938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71848E-0973-48AD-8A4B-8EF077191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1" b="89552" l="95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3916976"/>
            <a:ext cx="1116509" cy="7577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5DEA70-77F3-4462-9761-DABD32C0BB26}"/>
              </a:ext>
            </a:extLst>
          </p:cNvPr>
          <p:cNvSpPr/>
          <p:nvPr/>
        </p:nvSpPr>
        <p:spPr>
          <a:xfrm>
            <a:off x="8317051" y="5117240"/>
            <a:ext cx="1837509" cy="4951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합계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37,090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83080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3C153-CDA7-4973-9CED-41B47DEE2E30}"/>
              </a:ext>
            </a:extLst>
          </p:cNvPr>
          <p:cNvSpPr txBox="1"/>
          <p:nvPr/>
        </p:nvSpPr>
        <p:spPr>
          <a:xfrm>
            <a:off x="3864864" y="2328672"/>
            <a:ext cx="488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latin typeface="돋움" panose="020B0600000101010101" pitchFamily="50" charset="-127"/>
                <a:ea typeface="돋움" panose="020B0600000101010101" pitchFamily="50" charset="-127"/>
              </a:rPr>
              <a:t>Q &amp; A</a:t>
            </a:r>
            <a:endParaRPr lang="ko-KR" altLang="en-US" sz="1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028772" y="2831145"/>
            <a:ext cx="4663612" cy="9361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7200" dirty="0">
                <a:latin typeface="돋움" panose="020B0600000101010101" pitchFamily="50" charset="-127"/>
                <a:ea typeface="돋움" panose="020B0600000101010101" pitchFamily="50" charset="-127"/>
              </a:rPr>
              <a:t>THANK YOU!!</a:t>
            </a:r>
            <a:endParaRPr lang="ko-KR" altLang="en-US" sz="7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목차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61787162"/>
              </p:ext>
            </p:extLst>
          </p:nvPr>
        </p:nvGraphicFramePr>
        <p:xfrm>
          <a:off x="248223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4644430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/>
          </p:nvPr>
        </p:nvGraphicFramePr>
        <p:xfrm>
          <a:off x="7864495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F2FC765-A20D-48F1-A6BF-78359AE85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358929"/>
              </p:ext>
            </p:extLst>
          </p:nvPr>
        </p:nvGraphicFramePr>
        <p:xfrm>
          <a:off x="2802322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556029943"/>
              </p:ext>
            </p:extLst>
          </p:nvPr>
        </p:nvGraphicFramePr>
        <p:xfrm>
          <a:off x="2779310" y="1914813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969295019"/>
              </p:ext>
            </p:extLst>
          </p:nvPr>
        </p:nvGraphicFramePr>
        <p:xfrm>
          <a:off x="5422507" y="1843547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044258264"/>
              </p:ext>
            </p:extLst>
          </p:nvPr>
        </p:nvGraphicFramePr>
        <p:xfrm>
          <a:off x="8032398" y="1843546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8052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n-ea"/>
              </a:rPr>
              <a:t>작품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48997" y="1845129"/>
            <a:ext cx="8356555" cy="1952436"/>
            <a:chOff x="1587546" y="4571975"/>
            <a:chExt cx="8790776" cy="20331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F4B518-2D4E-4B2E-9DFF-3DA9F6D54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330" y="4765154"/>
              <a:ext cx="1839992" cy="18399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838A4D-D2E9-4DA3-9CE8-5E0D7B40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46" y="4571975"/>
              <a:ext cx="2009171" cy="20091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7F2B61-7E74-4F20-82CE-F99D579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779" y="5251412"/>
              <a:ext cx="650296" cy="6502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D9B479-97D0-443E-B16B-756FFA20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36" y="4830034"/>
              <a:ext cx="1710232" cy="1710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776494-F35B-4A66-AAD9-A77EB7FBD212}"/>
                </a:ext>
              </a:extLst>
            </p:cNvPr>
            <p:cNvSpPr txBox="1"/>
            <p:nvPr/>
          </p:nvSpPr>
          <p:spPr>
            <a:xfrm>
              <a:off x="6685568" y="4741154"/>
              <a:ext cx="152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=</a:t>
              </a:r>
              <a:endParaRPr lang="ko-KR" altLang="en-US" sz="96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9760" y="4156548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시각적 요소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8123" y="4156547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청각적 요소</a:t>
            </a:r>
          </a:p>
        </p:txBody>
      </p:sp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n-ea"/>
              </a:rPr>
              <a:t>작품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14178" y="1223485"/>
            <a:ext cx="4553884" cy="4652570"/>
            <a:chOff x="2118625" y="1343531"/>
            <a:chExt cx="4553884" cy="4652570"/>
          </a:xfrm>
          <a:solidFill>
            <a:schemeClr val="tx1">
              <a:alpha val="20000"/>
            </a:schemeClr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2118625" y="1343531"/>
              <a:ext cx="4553884" cy="13289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피아노 연주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458E8DC-BCED-46CF-895C-1F0756E831A4}"/>
                </a:ext>
              </a:extLst>
            </p:cNvPr>
            <p:cNvSpPr/>
            <p:nvPr/>
          </p:nvSpPr>
          <p:spPr>
            <a:xfrm>
              <a:off x="2118625" y="3011448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시각적 연주 효과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A663E9-F7C4-45E8-B0C2-3370962BA687}"/>
                </a:ext>
              </a:extLst>
            </p:cNvPr>
            <p:cNvSpPr/>
            <p:nvPr/>
          </p:nvSpPr>
          <p:spPr>
            <a:xfrm>
              <a:off x="2118625" y="4673269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다양한 소리</a:t>
              </a:r>
            </a:p>
          </p:txBody>
        </p:sp>
      </p:grpSp>
      <p:pic>
        <p:nvPicPr>
          <p:cNvPr id="3" name="그림 2" descr="무료 일러스트: &lt;strong&gt;피아노&lt;/strong&gt;, 악기, 음악, 재즈, 고양이 - Pixabay의 무료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8" y="1570152"/>
            <a:ext cx="4361864" cy="3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피아노 연주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127739"/>
            <a:ext cx="2922876" cy="38774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7628" y="2725615"/>
            <a:ext cx="5525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미디쉴드를</a:t>
            </a:r>
            <a:r>
              <a:rPr lang="ko-KR" altLang="en-US" sz="2400" b="1" dirty="0">
                <a:latin typeface="+mj-ea"/>
                <a:ea typeface="+mj-ea"/>
              </a:rPr>
              <a:t> 통한 코드 구현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- 8</a:t>
            </a:r>
            <a:r>
              <a:rPr lang="ko-KR" altLang="en-US" sz="2400" b="1" dirty="0">
                <a:latin typeface="+mj-ea"/>
                <a:ea typeface="+mj-ea"/>
              </a:rPr>
              <a:t>개 음계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화음 가능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택트</a:t>
            </a:r>
            <a:r>
              <a:rPr lang="ko-KR" altLang="en-US" sz="2400" b="1" dirty="0">
                <a:latin typeface="+mj-ea"/>
                <a:ea typeface="+mj-ea"/>
              </a:rPr>
              <a:t> 버튼 스위치를 통한 건반 연주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04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시각적 연주 효과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4151" y="3019869"/>
            <a:ext cx="552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LED</a:t>
            </a:r>
            <a:r>
              <a:rPr lang="ko-KR" altLang="en-US" sz="2400" b="1" dirty="0">
                <a:latin typeface="+mj-ea"/>
                <a:ea typeface="+mj-ea"/>
              </a:rPr>
              <a:t>발광 효과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- 8</a:t>
            </a:r>
            <a:r>
              <a:rPr lang="ko-KR" altLang="en-US" sz="2400" b="1" dirty="0">
                <a:latin typeface="+mj-ea"/>
                <a:ea typeface="+mj-ea"/>
              </a:rPr>
              <a:t>개 음계와의 매칭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3" name="그림 2" descr="무료 벡터 그래픽: 빛, 구근, &lt;strong&gt;전구&lt;/strong&gt;, 전기, 에너지, 권력, 램프, 에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66" y="2419349"/>
            <a:ext cx="3902434" cy="25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다양한 소리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5020" y="2841836"/>
            <a:ext cx="5525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미디쉴드를</a:t>
            </a:r>
            <a:r>
              <a:rPr lang="ko-KR" altLang="en-US" sz="2400" b="1" dirty="0">
                <a:latin typeface="+mj-ea"/>
                <a:ea typeface="+mj-ea"/>
              </a:rPr>
              <a:t> 통한 코드 구현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- 10</a:t>
            </a:r>
            <a:r>
              <a:rPr lang="ko-KR" altLang="en-US" sz="2400" b="1" dirty="0">
                <a:latin typeface="+mj-ea"/>
                <a:ea typeface="+mj-ea"/>
              </a:rPr>
              <a:t>가지 종류의 소리 연주 가능</a:t>
            </a:r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 (</a:t>
            </a:r>
            <a:r>
              <a:rPr lang="ko-KR" altLang="en-US" sz="2400" b="1" dirty="0">
                <a:latin typeface="+mj-ea"/>
                <a:ea typeface="+mj-ea"/>
              </a:rPr>
              <a:t>피아노 강약 조절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종소리 등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>
                <a:latin typeface="+mj-ea"/>
                <a:ea typeface="+mj-ea"/>
              </a:rPr>
              <a:t>스위치 버튼을 통해 조작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5" name="그림 4" descr="무료 일러스트: 드럼, &lt;strong&gt;악기&lt;/strong&gt;, 음악, 재즈, 고양이 - Pixabay의 무료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1080">
            <a:off x="9227330" y="2804829"/>
            <a:ext cx="1973565" cy="2631420"/>
          </a:xfrm>
          <a:prstGeom prst="rect">
            <a:avLst/>
          </a:prstGeom>
        </p:spPr>
      </p:pic>
      <p:pic>
        <p:nvPicPr>
          <p:cNvPr id="6" name="그림 5" descr="무료 일러스트: 콘트라베이스, &lt;strong&gt;악기&lt;/strong&gt;, 음악, 재즈, 고양이, 기반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038">
            <a:off x="6811431" y="2555013"/>
            <a:ext cx="2250102" cy="30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음계 출력 구현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(MIDI)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524660"/>
            <a:ext cx="2880000" cy="38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92" y="2524661"/>
            <a:ext cx="2880000" cy="3839999"/>
          </a:xfrm>
          <a:prstGeom prst="rect">
            <a:avLst/>
          </a:prstGeom>
        </p:spPr>
      </p:pic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05512" y="3736731"/>
            <a:ext cx="974052" cy="1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음계 출력 수단 구현</a:t>
            </a:r>
          </a:p>
        </p:txBody>
      </p:sp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44960" y="3374151"/>
            <a:ext cx="770485" cy="877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2489267"/>
            <a:ext cx="2223548" cy="2606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00" y="2482397"/>
            <a:ext cx="2188428" cy="2520000"/>
          </a:xfrm>
          <a:prstGeom prst="rect">
            <a:avLst/>
          </a:prstGeom>
        </p:spPr>
      </p:pic>
      <p:pic>
        <p:nvPicPr>
          <p:cNvPr id="16" name="그림 15" descr="1만 원짜리 이어폰과 30만 원짜리 이어폰은 무엇이 다른가 | IT동아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27" y="2482397"/>
            <a:ext cx="1980000" cy="2607315"/>
          </a:xfrm>
          <a:prstGeom prst="rect">
            <a:avLst/>
          </a:prstGeom>
        </p:spPr>
      </p:pic>
      <p:pic>
        <p:nvPicPr>
          <p:cNvPr id="17" name="그림 16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0269" y="3374151"/>
            <a:ext cx="770485" cy="8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005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1075</TotalTime>
  <Words>345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바탕</vt:lpstr>
      <vt:lpstr>Arial</vt:lpstr>
      <vt:lpstr>Wingdings</vt:lpstr>
      <vt:lpstr>KoPub돋움체 Medium</vt:lpstr>
      <vt:lpstr>Corbel</vt:lpstr>
      <vt:lpstr>맑은 고딕</vt:lpstr>
      <vt:lpstr>Wingdings 2</vt:lpstr>
      <vt:lpstr>돋움</vt:lpstr>
      <vt:lpstr>New_Education03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yeji kim</cp:lastModifiedBy>
  <cp:revision>81</cp:revision>
  <dcterms:created xsi:type="dcterms:W3CDTF">2015-04-03T04:33:23Z</dcterms:created>
  <dcterms:modified xsi:type="dcterms:W3CDTF">2017-12-14T16:19:30Z</dcterms:modified>
</cp:coreProperties>
</file>